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Faça clique para editar o estilo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04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101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29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84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8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99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829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40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050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29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77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B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B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118C9-E88F-4A00-985F-6DC0B4A860C4}" type="datetimeFigureOut">
              <a:rPr lang="pt-BR" smtClean="0"/>
              <a:t>07/10/2015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AE4C4-CDA7-42EB-B418-2701D2AC54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12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46422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6779740"/>
            <a:ext cx="12192000" cy="782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0593858" y="6779740"/>
            <a:ext cx="1598141" cy="7826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4194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Qualidade em serviços de informação:  Ações de conscientização e capacitação na Biblioteca Ângela Vaz Leão  </dc:title>
  <dc:creator>Clayton Castilho de Almeida</dc:creator>
  <cp:lastModifiedBy>Gustavo Henrique Gondim</cp:lastModifiedBy>
  <cp:revision>2</cp:revision>
  <dcterms:created xsi:type="dcterms:W3CDTF">2015-07-09T14:00:44Z</dcterms:created>
  <dcterms:modified xsi:type="dcterms:W3CDTF">2015-10-07T15:01:06Z</dcterms:modified>
</cp:coreProperties>
</file>