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BB8"/>
    <a:srgbClr val="74F060"/>
    <a:srgbClr val="68D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21B78-D6AB-4CD2-ABB9-9E9215738A78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E6A3A-2212-47F0-A0F5-BE1076FE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07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56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53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769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82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372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306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433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93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3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75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144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739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919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859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7540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016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43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78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13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16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71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088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0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2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8824" cy="264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0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00CBB8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C0FDB86-ED73-4037-8F02-8F9A40F6787B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59BCC43-F271-4084-839B-CD8A4BA91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5280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dirty="0" smtClean="0"/>
              <a:t>TITULO DO PROJETO</a:t>
            </a:r>
            <a:endParaRPr lang="pt-BR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Nome do apresentador</a:t>
            </a:r>
          </a:p>
          <a:p>
            <a:r>
              <a:rPr lang="pt-BR" dirty="0" smtClean="0"/>
              <a:t>E-mail do apresentador</a:t>
            </a:r>
          </a:p>
          <a:p>
            <a:r>
              <a:rPr lang="pt-BR" dirty="0" smtClean="0"/>
              <a:t>Nome do professor responsável/orientador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4" y="5511726"/>
            <a:ext cx="1020829" cy="8368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99" y="5124221"/>
            <a:ext cx="1722169" cy="172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098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286885"/>
            <a:ext cx="7886700" cy="1325563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416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278572"/>
            <a:ext cx="7886700" cy="1325563"/>
          </a:xfrm>
        </p:spPr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dirty="0" smtClean="0"/>
              <a:t>Digite aqui o objetivo geral</a:t>
            </a:r>
          </a:p>
          <a:p>
            <a:pPr lvl="1"/>
            <a:endParaRPr lang="pt-BR" dirty="0"/>
          </a:p>
          <a:p>
            <a:r>
              <a:rPr lang="pt-BR" dirty="0" smtClean="0"/>
              <a:t>Objetivo(s) específico(s)</a:t>
            </a:r>
            <a:endParaRPr lang="pt-BR" dirty="0"/>
          </a:p>
          <a:p>
            <a:pPr lvl="1"/>
            <a:r>
              <a:rPr lang="pt-BR" dirty="0"/>
              <a:t>Digite aqui </a:t>
            </a:r>
            <a:r>
              <a:rPr lang="pt-BR" dirty="0" smtClean="0"/>
              <a:t>o(s) objetivo(s) específico(s)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4619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295198"/>
            <a:ext cx="7886700" cy="1325563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5335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-66848" y="2270260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RESULTADOS E DISCUSSÃO 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404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-66848" y="2270260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 ESPERADOS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RESULTADOS E DISCUSSÃO 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0810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361700"/>
            <a:ext cx="7886700" cy="1325563"/>
          </a:xfrm>
        </p:spPr>
        <p:txBody>
          <a:bodyPr/>
          <a:lstStyle/>
          <a:p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Este item constará na apresentação dos trabalhos com resultados parciais/totais. Para projetos sem resultados excluir este slide. Caso queira, poderá ser inserido, neste slide, algumas CONSIDERAÇÕES FINAIS.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46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2328449"/>
            <a:ext cx="7886700" cy="1325563"/>
          </a:xfrm>
        </p:spPr>
        <p:txBody>
          <a:bodyPr/>
          <a:lstStyle/>
          <a:p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52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Insira os AGRADECIMENTOS à(s) fonte(s) de financiamento.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61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Personalizada 5">
      <a:dk1>
        <a:sysClr val="windowText" lastClr="000000"/>
      </a:dk1>
      <a:lt1>
        <a:sysClr val="window" lastClr="FFFFFF"/>
      </a:lt1>
      <a:dk2>
        <a:srgbClr val="146194"/>
      </a:dk2>
      <a:lt2>
        <a:srgbClr val="ACE9F8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74F060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</TotalTime>
  <Words>137</Words>
  <Application>Microsoft Office PowerPoint</Application>
  <PresentationFormat>Widescreen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Fatia</vt:lpstr>
      <vt:lpstr>TITULO DO PROJETO</vt:lpstr>
      <vt:lpstr>INTRODUÇÃO</vt:lpstr>
      <vt:lpstr>OBJETIVOS</vt:lpstr>
      <vt:lpstr>METODOLOGIA</vt:lpstr>
      <vt:lpstr>RESULTADOS</vt:lpstr>
      <vt:lpstr>RESULTADOS ESPERADOS</vt:lpstr>
      <vt:lpstr>CONCLUSÃO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DO PROJETO</dc:title>
  <dc:creator>Ivani Pose Martins</dc:creator>
  <cp:lastModifiedBy>Ivani Pose Martins</cp:lastModifiedBy>
  <cp:revision>6</cp:revision>
  <dcterms:created xsi:type="dcterms:W3CDTF">2022-10-27T13:17:13Z</dcterms:created>
  <dcterms:modified xsi:type="dcterms:W3CDTF">2023-10-31T21:14:14Z</dcterms:modified>
</cp:coreProperties>
</file>