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2" r:id="rId1"/>
  </p:sldMasterIdLst>
  <p:notesMasterIdLst>
    <p:notesMasterId r:id="rId10"/>
  </p:notesMasterIdLst>
  <p:sldIdLst>
    <p:sldId id="257" r:id="rId2"/>
    <p:sldId id="258" r:id="rId3"/>
    <p:sldId id="259" r:id="rId4"/>
    <p:sldId id="260" r:id="rId5"/>
    <p:sldId id="261" r:id="rId6"/>
    <p:sldId id="264" r:id="rId7"/>
    <p:sldId id="262" r:id="rId8"/>
    <p:sldId id="263" r:id="rId9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BB8"/>
    <a:srgbClr val="74F060"/>
    <a:srgbClr val="68D9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73" d="100"/>
          <a:sy n="73" d="100"/>
        </p:scale>
        <p:origin x="96" y="1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321B78-D6AB-4CD2-ABB9-9E9215738A78}" type="datetimeFigureOut">
              <a:rPr lang="pt-BR" smtClean="0"/>
              <a:t>31/10/2023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3E6A3A-2212-47F0-A0F5-BE1076FE38C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120744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16532C-7DFC-4EC2-AFA5-3731AA0E8AFA}" type="slidenum">
              <a:rPr lang="pt-BR" smtClean="0"/>
              <a:pPr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355676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16532C-7DFC-4EC2-AFA5-3731AA0E8AFA}" type="slidenum">
              <a:rPr lang="pt-BR" smtClean="0"/>
              <a:pPr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015399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16532C-7DFC-4EC2-AFA5-3731AA0E8AFA}" type="slidenum">
              <a:rPr lang="pt-BR" smtClean="0"/>
              <a:pPr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687695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16532C-7DFC-4EC2-AFA5-3731AA0E8AFA}" type="slidenum">
              <a:rPr lang="pt-BR" smtClean="0"/>
              <a:pPr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308297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16532C-7DFC-4EC2-AFA5-3731AA0E8AFA}" type="slidenum">
              <a:rPr lang="pt-BR" smtClean="0"/>
              <a:pPr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103725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16532C-7DFC-4EC2-AFA5-3731AA0E8AFA}" type="slidenum">
              <a:rPr lang="pt-BR" smtClean="0"/>
              <a:pPr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4830684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16532C-7DFC-4EC2-AFA5-3731AA0E8AFA}" type="slidenum">
              <a:rPr lang="pt-BR" smtClean="0"/>
              <a:pPr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9643308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16532C-7DFC-4EC2-AFA5-3731AA0E8AFA}" type="slidenum">
              <a:rPr lang="pt-BR" smtClean="0"/>
              <a:pPr/>
              <a:t>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339332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pt-BR" dirty="0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dirty="0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FDB86-ED73-4037-8F02-8F9A40F6787B}" type="datetimeFigureOut">
              <a:rPr lang="pt-BR" smtClean="0"/>
              <a:t>31/10/2023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BCC43-F271-4084-839B-CD8A4BA91720}" type="slidenum">
              <a:rPr lang="pt-BR" smtClean="0"/>
              <a:t>‹nº›</a:t>
            </a:fld>
            <a:endParaRPr lang="pt-BR"/>
          </a:p>
        </p:txBody>
      </p:sp>
      <p:pic>
        <p:nvPicPr>
          <p:cNvPr id="12" name="Imagem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88824" cy="26414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59530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to Panorâmica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FDB86-ED73-4037-8F02-8F9A40F6787B}" type="datetimeFigureOut">
              <a:rPr lang="pt-BR" smtClean="0"/>
              <a:t>31/10/2023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BCC43-F271-4084-839B-CD8A4BA9172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11752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FDB86-ED73-4037-8F02-8F9A40F6787B}" type="datetimeFigureOut">
              <a:rPr lang="pt-BR" smtClean="0"/>
              <a:t>31/10/2023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BCC43-F271-4084-839B-CD8A4BA9172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701449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FDB86-ED73-4037-8F02-8F9A40F6787B}" type="datetimeFigureOut">
              <a:rPr lang="pt-BR" smtClean="0"/>
              <a:t>31/10/2023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BCC43-F271-4084-839B-CD8A4BA91720}" type="slidenum">
              <a:rPr lang="pt-BR" smtClean="0"/>
              <a:t>‹nº›</a:t>
            </a:fld>
            <a:endParaRPr lang="pt-BR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917390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FDB86-ED73-4037-8F02-8F9A40F6787B}" type="datetimeFigureOut">
              <a:rPr lang="pt-BR" smtClean="0"/>
              <a:t>31/10/2023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BCC43-F271-4084-839B-CD8A4BA9172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389198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pt-BR" smtClean="0"/>
              <a:t>Editar estilos de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FDB86-ED73-4037-8F02-8F9A40F6787B}" type="datetimeFigureOut">
              <a:rPr lang="pt-BR" smtClean="0"/>
              <a:t>31/10/2023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BCC43-F271-4084-839B-CD8A4BA91720}" type="slidenum">
              <a:rPr lang="pt-BR" smtClean="0"/>
              <a:t>‹nº›</a:t>
            </a:fld>
            <a:endParaRPr lang="pt-BR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098590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pt-BR" smtClean="0"/>
              <a:t>Editar estilos de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FDB86-ED73-4037-8F02-8F9A40F6787B}" type="datetimeFigureOut">
              <a:rPr lang="pt-BR" smtClean="0"/>
              <a:t>31/10/2023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BCC43-F271-4084-839B-CD8A4BA9172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575402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FDB86-ED73-4037-8F02-8F9A40F6787B}" type="datetimeFigureOut">
              <a:rPr lang="pt-BR" smtClean="0"/>
              <a:t>31/10/2023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BCC43-F271-4084-839B-CD8A4BA91720}" type="slidenum">
              <a:rPr lang="pt-BR" smtClean="0"/>
              <a:t>‹nº›</a:t>
            </a:fld>
            <a:endParaRPr lang="pt-BR"/>
          </a:p>
        </p:txBody>
      </p:sp>
      <p:pic>
        <p:nvPicPr>
          <p:cNvPr id="7" name="Imagem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88824" cy="26414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901640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FDB86-ED73-4037-8F02-8F9A40F6787B}" type="datetimeFigureOut">
              <a:rPr lang="pt-BR" smtClean="0"/>
              <a:t>31/10/2023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BCC43-F271-4084-839B-CD8A4BA9172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144384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FDB86-ED73-4037-8F02-8F9A40F6787B}" type="datetimeFigureOut">
              <a:rPr lang="pt-BR" smtClean="0"/>
              <a:t>31/10/2023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BCC43-F271-4084-839B-CD8A4BA91720}" type="slidenum">
              <a:rPr lang="pt-BR" smtClean="0"/>
              <a:t>‹nº›</a:t>
            </a:fld>
            <a:endParaRPr lang="pt-BR"/>
          </a:p>
        </p:txBody>
      </p:sp>
      <p:pic>
        <p:nvPicPr>
          <p:cNvPr id="7" name="Imagem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88824" cy="26414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67788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FDB86-ED73-4037-8F02-8F9A40F6787B}" type="datetimeFigureOut">
              <a:rPr lang="pt-BR" smtClean="0"/>
              <a:t>31/10/2023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BCC43-F271-4084-839B-CD8A4BA91720}" type="slidenum">
              <a:rPr lang="pt-BR" smtClean="0"/>
              <a:t>‹nº›</a:t>
            </a:fld>
            <a:endParaRPr lang="pt-BR"/>
          </a:p>
        </p:txBody>
      </p:sp>
      <p:pic>
        <p:nvPicPr>
          <p:cNvPr id="7" name="Imagem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88824" cy="26414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49136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FDB86-ED73-4037-8F02-8F9A40F6787B}" type="datetimeFigureOut">
              <a:rPr lang="pt-BR" smtClean="0"/>
              <a:t>31/10/2023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BCC43-F271-4084-839B-CD8A4BA91720}" type="slidenum">
              <a:rPr lang="pt-BR" smtClean="0"/>
              <a:t>‹nº›</a:t>
            </a:fld>
            <a:endParaRPr lang="pt-BR"/>
          </a:p>
        </p:txBody>
      </p:sp>
      <p:pic>
        <p:nvPicPr>
          <p:cNvPr id="8" name="Imagem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88824" cy="26414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82163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FDB86-ED73-4037-8F02-8F9A40F6787B}" type="datetimeFigureOut">
              <a:rPr lang="pt-BR" smtClean="0"/>
              <a:t>31/10/2023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BCC43-F271-4084-839B-CD8A4BA91720}" type="slidenum">
              <a:rPr lang="pt-BR" smtClean="0"/>
              <a:t>‹nº›</a:t>
            </a:fld>
            <a:endParaRPr lang="pt-BR"/>
          </a:p>
        </p:txBody>
      </p:sp>
      <p:pic>
        <p:nvPicPr>
          <p:cNvPr id="10" name="Imagem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88824" cy="26414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51714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FDB86-ED73-4037-8F02-8F9A40F6787B}" type="datetimeFigureOut">
              <a:rPr lang="pt-BR" smtClean="0"/>
              <a:t>31/10/2023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BCC43-F271-4084-839B-CD8A4BA91720}" type="slidenum">
              <a:rPr lang="pt-BR" smtClean="0"/>
              <a:t>‹nº›</a:t>
            </a:fld>
            <a:endParaRPr lang="pt-BR"/>
          </a:p>
        </p:txBody>
      </p:sp>
      <p:pic>
        <p:nvPicPr>
          <p:cNvPr id="6" name="Imagem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88824" cy="26414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00885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FDB86-ED73-4037-8F02-8F9A40F6787B}" type="datetimeFigureOut">
              <a:rPr lang="pt-BR" smtClean="0"/>
              <a:t>31/10/2023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BCC43-F271-4084-839B-CD8A4BA91720}" type="slidenum">
              <a:rPr lang="pt-BR" smtClean="0"/>
              <a:t>‹nº›</a:t>
            </a:fld>
            <a:endParaRPr lang="pt-BR"/>
          </a:p>
        </p:txBody>
      </p:sp>
      <p:pic>
        <p:nvPicPr>
          <p:cNvPr id="5" name="Imagem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88824" cy="26414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59048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FDB86-ED73-4037-8F02-8F9A40F6787B}" type="datetimeFigureOut">
              <a:rPr lang="pt-BR" smtClean="0"/>
              <a:t>31/10/2023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BCC43-F271-4084-839B-CD8A4BA91720}" type="slidenum">
              <a:rPr lang="pt-BR" smtClean="0"/>
              <a:t>‹nº›</a:t>
            </a:fld>
            <a:endParaRPr lang="pt-BR"/>
          </a:p>
        </p:txBody>
      </p:sp>
      <p:pic>
        <p:nvPicPr>
          <p:cNvPr id="8" name="Imagem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88824" cy="26414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61215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FDB86-ED73-4037-8F02-8F9A40F6787B}" type="datetimeFigureOut">
              <a:rPr lang="pt-BR" smtClean="0"/>
              <a:t>31/10/2023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BCC43-F271-4084-839B-CD8A4BA91720}" type="slidenum">
              <a:rPr lang="pt-BR" smtClean="0"/>
              <a:t>‹nº›</a:t>
            </a:fld>
            <a:endParaRPr lang="pt-BR"/>
          </a:p>
        </p:txBody>
      </p:sp>
      <p:pic>
        <p:nvPicPr>
          <p:cNvPr id="8" name="Imagem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88824" cy="26414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48010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6000">
              <a:srgbClr val="00CBB8"/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dirty="0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pt-BR" dirty="0" smtClean="0"/>
              <a:t>Editar estilos de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EC0FDB86-ED73-4037-8F02-8F9A40F6787B}" type="datetimeFigureOut">
              <a:rPr lang="pt-BR" smtClean="0"/>
              <a:t>31/10/2023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359BCC43-F271-4084-839B-CD8A4BA9172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6528009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83" r:id="rId1"/>
    <p:sldLayoutId id="2147483784" r:id="rId2"/>
    <p:sldLayoutId id="2147483785" r:id="rId3"/>
    <p:sldLayoutId id="2147483786" r:id="rId4"/>
    <p:sldLayoutId id="2147483787" r:id="rId5"/>
    <p:sldLayoutId id="2147483788" r:id="rId6"/>
    <p:sldLayoutId id="2147483789" r:id="rId7"/>
    <p:sldLayoutId id="2147483790" r:id="rId8"/>
    <p:sldLayoutId id="2147483791" r:id="rId9"/>
    <p:sldLayoutId id="2147483792" r:id="rId10"/>
    <p:sldLayoutId id="2147483793" r:id="rId11"/>
    <p:sldLayoutId id="2147483794" r:id="rId12"/>
    <p:sldLayoutId id="2147483795" r:id="rId13"/>
    <p:sldLayoutId id="2147483796" r:id="rId14"/>
    <p:sldLayoutId id="2147483797" r:id="rId15"/>
    <p:sldLayoutId id="2147483798" r:id="rId16"/>
    <p:sldLayoutId id="2147483799" r:id="rId17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sz="3600" dirty="0" smtClean="0"/>
              <a:t>TITULO DO PROJETO</a:t>
            </a:r>
            <a:endParaRPr lang="pt-BR" sz="3600" dirty="0"/>
          </a:p>
        </p:txBody>
      </p:sp>
      <p:sp>
        <p:nvSpPr>
          <p:cNvPr id="3" name="Rectang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Nome do apresentador</a:t>
            </a:r>
          </a:p>
          <a:p>
            <a:r>
              <a:rPr lang="pt-BR" dirty="0" smtClean="0"/>
              <a:t>E-mail do apresentador</a:t>
            </a:r>
          </a:p>
          <a:p>
            <a:r>
              <a:rPr lang="pt-BR" dirty="0" smtClean="0"/>
              <a:t>Nome do professor responsável/orientador</a:t>
            </a:r>
            <a:endParaRPr lang="pt-BR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144" y="5511726"/>
            <a:ext cx="1020829" cy="836809"/>
          </a:xfrm>
          <a:prstGeom prst="rect">
            <a:avLst/>
          </a:prstGeom>
        </p:spPr>
      </p:pic>
      <p:pic>
        <p:nvPicPr>
          <p:cNvPr id="7" name="Imagem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3199" y="5124221"/>
            <a:ext cx="1722169" cy="17221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709802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0" y="2286885"/>
            <a:ext cx="7886700" cy="1325563"/>
          </a:xfrm>
        </p:spPr>
        <p:txBody>
          <a:bodyPr/>
          <a:lstStyle/>
          <a:p>
            <a:r>
              <a:rPr lang="pt-BR" b="1" dirty="0" smtClean="0"/>
              <a:t>INTRODUÇÃO</a:t>
            </a:r>
            <a:endParaRPr lang="pt-BR" b="1" dirty="0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2152650" y="3182118"/>
            <a:ext cx="7886700" cy="3199210"/>
          </a:xfrm>
        </p:spPr>
        <p:txBody>
          <a:bodyPr/>
          <a:lstStyle/>
          <a:p>
            <a:r>
              <a:rPr lang="pt-BR" dirty="0"/>
              <a:t>Digite aqui </a:t>
            </a:r>
            <a:r>
              <a:rPr lang="pt-BR" dirty="0" smtClean="0"/>
              <a:t>sua INTRODUÇÃO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2341612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0" y="2278572"/>
            <a:ext cx="7886700" cy="1325563"/>
          </a:xfrm>
        </p:spPr>
        <p:txBody>
          <a:bodyPr/>
          <a:lstStyle/>
          <a:p>
            <a:r>
              <a:rPr lang="pt-BR" b="1" dirty="0" smtClean="0"/>
              <a:t>OBJETIVOS</a:t>
            </a:r>
            <a:endParaRPr lang="pt-BR" b="1" dirty="0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2152650" y="3182118"/>
            <a:ext cx="7886700" cy="3199210"/>
          </a:xfrm>
        </p:spPr>
        <p:txBody>
          <a:bodyPr/>
          <a:lstStyle/>
          <a:p>
            <a:r>
              <a:rPr lang="pt-BR" dirty="0" smtClean="0"/>
              <a:t>Objetivo geral</a:t>
            </a:r>
          </a:p>
          <a:p>
            <a:pPr lvl="1"/>
            <a:r>
              <a:rPr lang="pt-BR" dirty="0" smtClean="0"/>
              <a:t>Digite aqui o objetivo geral</a:t>
            </a:r>
          </a:p>
          <a:p>
            <a:pPr lvl="1"/>
            <a:endParaRPr lang="pt-BR" dirty="0"/>
          </a:p>
          <a:p>
            <a:r>
              <a:rPr lang="pt-BR" dirty="0" smtClean="0"/>
              <a:t>Objetivo(s) específico(s)</a:t>
            </a:r>
            <a:endParaRPr lang="pt-BR" dirty="0"/>
          </a:p>
          <a:p>
            <a:pPr lvl="1"/>
            <a:r>
              <a:rPr lang="pt-BR" dirty="0"/>
              <a:t>Digite aqui </a:t>
            </a:r>
            <a:r>
              <a:rPr lang="pt-BR" dirty="0" smtClean="0"/>
              <a:t>o(s) objetivo(s) específico(s)</a:t>
            </a:r>
            <a:endParaRPr lang="pt-BR" dirty="0"/>
          </a:p>
          <a:p>
            <a:pPr lvl="1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2461977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0" y="2295198"/>
            <a:ext cx="7886700" cy="1325563"/>
          </a:xfrm>
        </p:spPr>
        <p:txBody>
          <a:bodyPr/>
          <a:lstStyle/>
          <a:p>
            <a:r>
              <a:rPr lang="pt-BR" b="1" dirty="0" smtClean="0"/>
              <a:t>METODOLOGIA</a:t>
            </a:r>
            <a:endParaRPr lang="pt-BR" b="1" dirty="0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2152650" y="3182118"/>
            <a:ext cx="7886700" cy="3199210"/>
          </a:xfrm>
        </p:spPr>
        <p:txBody>
          <a:bodyPr/>
          <a:lstStyle/>
          <a:p>
            <a:r>
              <a:rPr lang="pt-BR" dirty="0"/>
              <a:t>Digite aqui </a:t>
            </a:r>
            <a:r>
              <a:rPr lang="pt-BR" dirty="0" smtClean="0"/>
              <a:t>sua METODOLOGIA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9533588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-66848" y="2270260"/>
            <a:ext cx="7886700" cy="1325563"/>
          </a:xfrm>
        </p:spPr>
        <p:txBody>
          <a:bodyPr/>
          <a:lstStyle/>
          <a:p>
            <a:r>
              <a:rPr lang="pt-BR" b="1" dirty="0" smtClean="0"/>
              <a:t>RESULTADOS</a:t>
            </a:r>
            <a:endParaRPr lang="pt-BR" b="1" dirty="0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2152650" y="3182118"/>
            <a:ext cx="7886700" cy="3199210"/>
          </a:xfrm>
        </p:spPr>
        <p:txBody>
          <a:bodyPr/>
          <a:lstStyle/>
          <a:p>
            <a:r>
              <a:rPr lang="pt-BR" dirty="0"/>
              <a:t>Digite aqui </a:t>
            </a:r>
            <a:r>
              <a:rPr lang="pt-BR" dirty="0" smtClean="0"/>
              <a:t>seus RESULTADOS E DISCUSSÃO para trabalhos com resultados parciais/totais ou seu RESULTADO ESPERADO para projetos sem resultados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5940442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-66848" y="2270260"/>
            <a:ext cx="7886700" cy="1325563"/>
          </a:xfrm>
        </p:spPr>
        <p:txBody>
          <a:bodyPr/>
          <a:lstStyle/>
          <a:p>
            <a:r>
              <a:rPr lang="pt-BR" b="1" dirty="0" smtClean="0"/>
              <a:t>RESULTADOS ESPERADOS</a:t>
            </a:r>
            <a:endParaRPr lang="pt-BR" b="1" dirty="0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2152650" y="3182118"/>
            <a:ext cx="7886700" cy="3199210"/>
          </a:xfrm>
        </p:spPr>
        <p:txBody>
          <a:bodyPr/>
          <a:lstStyle/>
          <a:p>
            <a:r>
              <a:rPr lang="pt-BR" dirty="0"/>
              <a:t>Digite aqui </a:t>
            </a:r>
            <a:r>
              <a:rPr lang="pt-BR" dirty="0" smtClean="0"/>
              <a:t>seus RESULTADOS E DISCUSSÃO para trabalhos com resultados parciais/totais ou seu RESULTADO ESPERADO para projetos sem resultados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2081025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0" y="2361700"/>
            <a:ext cx="7886700" cy="1325563"/>
          </a:xfrm>
        </p:spPr>
        <p:txBody>
          <a:bodyPr/>
          <a:lstStyle/>
          <a:p>
            <a:r>
              <a:rPr lang="pt-BR" b="1" dirty="0" smtClean="0"/>
              <a:t>CONCLUSÃO</a:t>
            </a:r>
            <a:endParaRPr lang="pt-BR" b="1" dirty="0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2152650" y="3182118"/>
            <a:ext cx="7886700" cy="3199210"/>
          </a:xfrm>
        </p:spPr>
        <p:txBody>
          <a:bodyPr/>
          <a:lstStyle/>
          <a:p>
            <a:r>
              <a:rPr lang="pt-BR" dirty="0" smtClean="0"/>
              <a:t>Este item constará na apresentação dos trabalhos com resultados parciais/totais. Para projetos sem resultados excluir este slide. Caso queira, poderá ser inserido, neste slide, algumas CONSIDERAÇÕES FINAIS.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0346740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0" y="2328449"/>
            <a:ext cx="7886700" cy="1325563"/>
          </a:xfrm>
        </p:spPr>
        <p:txBody>
          <a:bodyPr/>
          <a:lstStyle/>
          <a:p>
            <a:r>
              <a:rPr lang="pt-BR" b="1" dirty="0" smtClean="0"/>
              <a:t>AGRADECIMENTOS</a:t>
            </a:r>
            <a:endParaRPr lang="pt-BR" b="1" dirty="0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2152650" y="3182118"/>
            <a:ext cx="7886700" cy="3199210"/>
          </a:xfrm>
        </p:spPr>
        <p:txBody>
          <a:bodyPr/>
          <a:lstStyle/>
          <a:p>
            <a:r>
              <a:rPr lang="pt-BR" dirty="0" smtClean="0"/>
              <a:t>Insira os AGRADECIMENTOS à(s) fonte(s) de financiamento.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836186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tia">
  <a:themeElements>
    <a:clrScheme name="Personalizada 5">
      <a:dk1>
        <a:sysClr val="windowText" lastClr="000000"/>
      </a:dk1>
      <a:lt1>
        <a:sysClr val="window" lastClr="FFFFFF"/>
      </a:lt1>
      <a:dk2>
        <a:srgbClr val="146194"/>
      </a:dk2>
      <a:lt2>
        <a:srgbClr val="ACE9F8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74F060"/>
      </a:folHlink>
    </a:clrScheme>
    <a:fontScheme name="Fatia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Fat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42</TotalTime>
  <Words>137</Words>
  <Application>Microsoft Office PowerPoint</Application>
  <PresentationFormat>Widescreen</PresentationFormat>
  <Paragraphs>30</Paragraphs>
  <Slides>8</Slides>
  <Notes>8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12" baseType="lpstr">
      <vt:lpstr>Calibri</vt:lpstr>
      <vt:lpstr>Century Gothic</vt:lpstr>
      <vt:lpstr>Wingdings 3</vt:lpstr>
      <vt:lpstr>Fatia</vt:lpstr>
      <vt:lpstr>TITULO DO PROJETO</vt:lpstr>
      <vt:lpstr>INTRODUÇÃO</vt:lpstr>
      <vt:lpstr>OBJETIVOS</vt:lpstr>
      <vt:lpstr>METODOLOGIA</vt:lpstr>
      <vt:lpstr>RESULTADOS</vt:lpstr>
      <vt:lpstr>RESULTADOS ESPERADOS</vt:lpstr>
      <vt:lpstr>CONCLUSÃO</vt:lpstr>
      <vt:lpstr>AGRADECIMENTOS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TITULO DO PROJETO</dc:title>
  <dc:creator>Ivani Pose Martins</dc:creator>
  <cp:lastModifiedBy>Ivani Pose Martins</cp:lastModifiedBy>
  <cp:revision>6</cp:revision>
  <dcterms:created xsi:type="dcterms:W3CDTF">2022-10-27T13:17:13Z</dcterms:created>
  <dcterms:modified xsi:type="dcterms:W3CDTF">2023-10-31T21:14:14Z</dcterms:modified>
</cp:coreProperties>
</file>