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9"/>
  </p:notesMasterIdLst>
  <p:sldIdLst>
    <p:sldId id="257" r:id="rId2"/>
    <p:sldId id="265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C12"/>
    <a:srgbClr val="00CBB8"/>
    <a:srgbClr val="74F060"/>
    <a:srgbClr val="68D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21B78-D6AB-4CD2-ABB9-9E9215738A78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E6A3A-2212-47F0-A0F5-BE1076FE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07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56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680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756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510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711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638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09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gradFill rotWithShape="1">
          <a:gsLst>
            <a:gs pos="77000">
              <a:srgbClr val="002060"/>
            </a:gs>
            <a:gs pos="0">
              <a:srgbClr val="002060"/>
            </a:gs>
            <a:gs pos="0">
              <a:srgbClr val="020C12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8484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95630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25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364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1890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26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9727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069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268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8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5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54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gradFill rotWithShape="1">
          <a:gsLst>
            <a:gs pos="10000">
              <a:schemeClr val="accent1">
                <a:lumMod val="5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41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66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270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4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42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44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5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C0FDB86-ED73-4037-8F02-8F9A40F6787B}" type="datetimeFigureOut">
              <a:rPr lang="pt-BR" smtClean="0"/>
              <a:t>30/08/2024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8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6575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  <p:sldLayoutId id="21474839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TITULO DO PROJETO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Nome do apresentador</a:t>
            </a:r>
          </a:p>
          <a:p>
            <a:r>
              <a:rPr lang="pt-BR" dirty="0" smtClean="0"/>
              <a:t>E-mail do apresentador</a:t>
            </a:r>
          </a:p>
          <a:p>
            <a:r>
              <a:rPr lang="pt-BR" dirty="0" smtClean="0"/>
              <a:t>Nome do professor responsável/orientador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5454397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898" y="5069045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098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INTRODUÇÃO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4" y="5511726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99" y="5124221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486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objetivo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4" y="5511726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99" y="5124221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33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metodologia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4" y="5511726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99" y="5124221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881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resultados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4" y="5511726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99" y="5124221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465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conclusão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4" y="5511726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99" y="5124221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03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agradecimentos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4" y="5511726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99" y="5124221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89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Personalizada 5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002060"/>
      </a:accent1>
      <a:accent2>
        <a:srgbClr val="002060"/>
      </a:accent2>
      <a:accent3>
        <a:srgbClr val="002060"/>
      </a:accent3>
      <a:accent4>
        <a:srgbClr val="002060"/>
      </a:accent4>
      <a:accent5>
        <a:srgbClr val="002060"/>
      </a:accent5>
      <a:accent6>
        <a:srgbClr val="002060"/>
      </a:accent6>
      <a:hlink>
        <a:srgbClr val="002060"/>
      </a:hlink>
      <a:folHlink>
        <a:srgbClr val="002060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26</Words>
  <Application>Microsoft Office PowerPoint</Application>
  <PresentationFormat>Widescreen</PresentationFormat>
  <Paragraphs>17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3</vt:lpstr>
      <vt:lpstr>Fatia</vt:lpstr>
      <vt:lpstr>TITULO DO PROJETO</vt:lpstr>
      <vt:lpstr>INTRODUÇÃO</vt:lpstr>
      <vt:lpstr>objetivo</vt:lpstr>
      <vt:lpstr>metodologia</vt:lpstr>
      <vt:lpstr>resultados</vt:lpstr>
      <vt:lpstr>conclusão</vt:lpstr>
      <vt:lpstr>agradecimentos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DO PROJETO</dc:title>
  <dc:creator>Ivani Pose Martins</dc:creator>
  <cp:lastModifiedBy>ivani.martins</cp:lastModifiedBy>
  <cp:revision>9</cp:revision>
  <dcterms:created xsi:type="dcterms:W3CDTF">2022-10-27T13:17:13Z</dcterms:created>
  <dcterms:modified xsi:type="dcterms:W3CDTF">2024-08-30T13:06:12Z</dcterms:modified>
</cp:coreProperties>
</file>